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8" r:id="rId1"/>
  </p:sldMasterIdLst>
  <p:sldIdLst>
    <p:sldId id="256" r:id="rId2"/>
    <p:sldId id="280" r:id="rId3"/>
    <p:sldId id="281" r:id="rId4"/>
    <p:sldId id="257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2" r:id="rId27"/>
    <p:sldId id="283" r:id="rId28"/>
    <p:sldId id="284" r:id="rId29"/>
    <p:sldId id="285" r:id="rId3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22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0" y="381000"/>
            <a:ext cx="6858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Arial Rounded MT Bold" pitchFamily="34" charset="0"/>
              </a:rPr>
              <a:t>RUNGTA COLLEGE OF DENTAL SCIENCES AND RESEARCH</a:t>
            </a:r>
            <a:endParaRPr lang="en-IN" sz="3200" dirty="0">
              <a:latin typeface="Arial Rounded MT Bold" pitchFamily="34" charset="0"/>
            </a:endParaRPr>
          </a:p>
        </p:txBody>
      </p:sp>
      <p:pic>
        <p:nvPicPr>
          <p:cNvPr id="5" name="Picture 2" descr="C:\Users\USER\Desktop\logo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05000" cy="1905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447800" y="5715000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DEPARTMENT OF GENERAL MEDICINE</a:t>
            </a:r>
            <a:endParaRPr lang="en-IN" sz="24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381000"/>
            <a:ext cx="7772400" cy="1362456"/>
          </a:xfrm>
        </p:spPr>
        <p:txBody>
          <a:bodyPr/>
          <a:lstStyle/>
          <a:p>
            <a:r>
              <a:rPr lang="en-IN" dirty="0" smtClean="0"/>
              <a:t>SPECIFIC LEARNING OBJECTIVES</a:t>
            </a:r>
            <a:endParaRPr lang="en-IN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33400" y="1905000"/>
          <a:ext cx="7772400" cy="358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590800"/>
                <a:gridCol w="2590800"/>
              </a:tblGrid>
              <a:tr h="716280">
                <a:tc>
                  <a:txBody>
                    <a:bodyPr/>
                    <a:lstStyle/>
                    <a:p>
                      <a:r>
                        <a:rPr lang="en-IN" dirty="0" smtClean="0"/>
                        <a:t>MUST KNOW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NICE TO KNOW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DESIRE TO KNOW</a:t>
                      </a:r>
                      <a:endParaRPr lang="en-IN" dirty="0"/>
                    </a:p>
                  </a:txBody>
                  <a:tcPr/>
                </a:tc>
              </a:tr>
              <a:tr h="716280">
                <a:tc>
                  <a:txBody>
                    <a:bodyPr/>
                    <a:lstStyle/>
                    <a:p>
                      <a:r>
                        <a:rPr lang="en-IN" dirty="0" smtClean="0"/>
                        <a:t>EXAMINATION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INVESTIGATION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HISTORY</a:t>
                      </a:r>
                      <a:endParaRPr lang="en-IN" dirty="0"/>
                    </a:p>
                  </a:txBody>
                  <a:tcPr/>
                </a:tc>
              </a:tr>
              <a:tr h="716280">
                <a:tc>
                  <a:txBody>
                    <a:bodyPr/>
                    <a:lstStyle/>
                    <a:p>
                      <a:r>
                        <a:rPr lang="en-IN" dirty="0" smtClean="0"/>
                        <a:t>MANAGEMENT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PATHOGENESIS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ORGANISM AND LIFE CYCLE</a:t>
                      </a:r>
                      <a:endParaRPr lang="en-IN" dirty="0"/>
                    </a:p>
                  </a:txBody>
                  <a:tcPr/>
                </a:tc>
              </a:tr>
              <a:tr h="716280">
                <a:tc>
                  <a:txBody>
                    <a:bodyPr/>
                    <a:lstStyle/>
                    <a:p>
                      <a:r>
                        <a:rPr lang="en-IN" dirty="0" smtClean="0"/>
                        <a:t>CLINICAL FEATURES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COMPLICATIONS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PREVENTION</a:t>
                      </a:r>
                      <a:endParaRPr lang="en-IN" dirty="0"/>
                    </a:p>
                  </a:txBody>
                  <a:tcPr/>
                </a:tc>
              </a:tr>
              <a:tr h="716280">
                <a:tc>
                  <a:txBody>
                    <a:bodyPr/>
                    <a:lstStyle/>
                    <a:p>
                      <a:r>
                        <a:rPr lang="en-IN" dirty="0" smtClean="0"/>
                        <a:t>DIAGNOSIS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MANAGEMENT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REFERENCES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DAVIDSON’S PRINCIPLES AND PRACTICE OF MEDICINE; 23</a:t>
            </a:r>
            <a:r>
              <a:rPr lang="en-US" baseline="30000" dirty="0" smtClean="0"/>
              <a:t>rd</a:t>
            </a:r>
            <a:r>
              <a:rPr lang="en-US" dirty="0" smtClean="0"/>
              <a:t> edition </a:t>
            </a:r>
            <a:endParaRPr lang="en-IN" dirty="0" smtClean="0"/>
          </a:p>
          <a:p>
            <a:r>
              <a:rPr lang="en-US" dirty="0" smtClean="0"/>
              <a:t>HARRISON’S PRINCIPLE OF INTERNAL MEDICINE; 21</a:t>
            </a:r>
            <a:r>
              <a:rPr lang="en-US" baseline="30000" dirty="0" smtClean="0"/>
              <a:t>ST</a:t>
            </a:r>
            <a:r>
              <a:rPr lang="en-US" dirty="0" smtClean="0"/>
              <a:t> edition</a:t>
            </a:r>
          </a:p>
          <a:p>
            <a:r>
              <a:rPr lang="en-US" dirty="0" smtClean="0"/>
              <a:t>TEXTBOOK OF CLINICAL MEDICINE by S.N </a:t>
            </a:r>
            <a:r>
              <a:rPr lang="en-US" dirty="0" err="1" smtClean="0"/>
              <a:t>Chugh</a:t>
            </a:r>
            <a:r>
              <a:rPr lang="en-US" dirty="0" smtClean="0"/>
              <a:t> ;5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QUESTION AND ANSWERS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THANK YOU....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CONTENTS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467536"/>
          </a:xfrm>
        </p:spPr>
        <p:txBody>
          <a:bodyPr>
            <a:normAutofit fontScale="92500" lnSpcReduction="20000"/>
          </a:bodyPr>
          <a:lstStyle/>
          <a:p>
            <a:r>
              <a:rPr lang="en-IN" dirty="0" smtClean="0"/>
              <a:t>HISTORY</a:t>
            </a:r>
          </a:p>
          <a:p>
            <a:r>
              <a:rPr lang="en-IN" dirty="0" smtClean="0"/>
              <a:t>EXAMINATION</a:t>
            </a:r>
          </a:p>
          <a:p>
            <a:r>
              <a:rPr lang="en-IN" dirty="0" smtClean="0"/>
              <a:t>SPECIAL INVESTIGATION</a:t>
            </a:r>
          </a:p>
          <a:p>
            <a:r>
              <a:rPr lang="en-IN" dirty="0" smtClean="0"/>
              <a:t>ORGANISM AND LIFE CYCLE</a:t>
            </a:r>
          </a:p>
          <a:p>
            <a:r>
              <a:rPr lang="en-IN" dirty="0" smtClean="0"/>
              <a:t>PATHOGENESIS</a:t>
            </a:r>
          </a:p>
          <a:p>
            <a:r>
              <a:rPr lang="en-IN" dirty="0" smtClean="0"/>
              <a:t>CLINICAL FEATURES</a:t>
            </a:r>
          </a:p>
          <a:p>
            <a:r>
              <a:rPr lang="en-IN" dirty="0" smtClean="0"/>
              <a:t>DIAGNOSIS</a:t>
            </a:r>
          </a:p>
          <a:p>
            <a:r>
              <a:rPr lang="en-IN" dirty="0" smtClean="0"/>
              <a:t>COMPLICATIONS </a:t>
            </a:r>
          </a:p>
          <a:p>
            <a:r>
              <a:rPr lang="en-IN" dirty="0" smtClean="0"/>
              <a:t>PREVENTION</a:t>
            </a:r>
          </a:p>
          <a:p>
            <a:r>
              <a:rPr lang="en-IN" dirty="0" smtClean="0"/>
              <a:t>MANAGEMENT</a:t>
            </a:r>
          </a:p>
          <a:p>
            <a:r>
              <a:rPr lang="en-IN" dirty="0" smtClean="0"/>
              <a:t>SUMMARY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</TotalTime>
  <Words>88</Words>
  <Application>Microsoft Office PowerPoint</Application>
  <PresentationFormat>On-screen Show (4:3)</PresentationFormat>
  <Paragraphs>35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Flow</vt:lpstr>
      <vt:lpstr>Slide 1</vt:lpstr>
      <vt:lpstr>SPECIFIC LEARNING OBJECTIVES</vt:lpstr>
      <vt:lpstr>CONTENTS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REFERENCES</vt:lpstr>
      <vt:lpstr>QUESTION AND ANSWERS</vt:lpstr>
      <vt:lpstr>THANK YOU....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USER</cp:lastModifiedBy>
  <cp:revision>1</cp:revision>
  <dcterms:created xsi:type="dcterms:W3CDTF">2022-09-01T16:02:25Z</dcterms:created>
  <dcterms:modified xsi:type="dcterms:W3CDTF">2022-09-28T05:22:52Z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2022-09-01T00:00:00Z</vt:filetime>
  </property>
  <property fmtid="{D5CDD505-2E9C-101B-9397-08002B2CF9AE}" pid="3" name="LastSaved">
    <vt:filetime>2022-09-01T00:00:00Z</vt:filetime>
  </property>
</Properties>
</file>